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13716000" cy="10287000"/>
  <p:notesSz cx="13716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28700" y="3188970"/>
            <a:ext cx="116586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57400" y="5760720"/>
            <a:ext cx="96012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85800" y="2366010"/>
            <a:ext cx="596646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063740" y="2366010"/>
            <a:ext cx="596646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411480"/>
            <a:ext cx="123444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5800" y="2366010"/>
            <a:ext cx="123444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663440" y="9566910"/>
            <a:ext cx="438912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85800" y="9566910"/>
            <a:ext cx="315468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9875520" y="9566910"/>
            <a:ext cx="315468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bingdian001.com</dc:creator>
  <cp:keywords>bingdian001.com</cp:keywords>
  <dc:subject>bingdian001.com</dc:subject>
  <dc:title>bingdian001.com</dc:title>
  <dcterms:created xsi:type="dcterms:W3CDTF">2017-08-02T07:01:47Z</dcterms:created>
  <dcterms:modified xsi:type="dcterms:W3CDTF">2017-08-02T07:01:47Z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2017-07-31T00:00:00Z</vt:filetime>
  </property>
  <property fmtid="{D5CDD505-2E9C-101B-9397-08002B2CF9AE}" pid="3" name="Creator">
    <vt:lpwstr>bingdian001.com</vt:lpwstr>
  </property>
  <property fmtid="{D5CDD505-2E9C-101B-9397-08002B2CF9AE}" pid="4" name="LastSaved">
    <vt:filetime>2017-08-02T00:00:00Z</vt:filetime>
  </property>
</Properties>
</file>